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58" r:id="rId4"/>
    <p:sldId id="262" r:id="rId5"/>
    <p:sldId id="265" r:id="rId6"/>
    <p:sldId id="256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66"/>
    <a:srgbClr val="D7C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701B-4660-4BC8-A46E-EE71D7A5E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76BD6-54E8-418B-81E9-414E523B5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3E1F0-CE57-4572-875D-5E2C68D4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1359-2C37-4C84-AC1B-F2465D66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2AD1-6ED1-4F1E-A35C-3FDC4C24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2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19FC-7C83-4CB9-A187-0A13ABED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6A78-C123-4E80-94FF-F2B285AE8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62583-9B0C-4F04-A504-AFF0DC78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85A0D-A8E6-4652-8688-828EF3EB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64429-5DF1-4E00-A522-BB05F9A9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15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4892E-4070-4BDD-82E1-70593703F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663F6-EFEE-40D6-9D5B-82E134CC2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831E4-EE2E-42F6-9CA4-E69C8D0E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42B51-4D49-42CB-BDDC-90CF453B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C0C41-B12D-4F28-8F16-A4CC2FE1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34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8D0F-9DCA-4A24-8381-D7726DF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8231-3CAA-4D8F-A5DB-84216C3A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7278-001C-481B-9566-029410F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B929-8F5F-4C00-BCC4-CEAA2291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C4F8-3D25-440A-ABE6-1EF24F54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94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181-FB5E-49CF-9D6E-B35E06E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16666-39DB-407E-B19A-809442627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8393-990A-4E2B-9EDD-D38C4B41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DAFF-014F-4E53-A1B7-C9226C94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F28EA-C5FC-432C-9B5C-386FB123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30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185D-1C8D-4608-AF6F-4654337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6B9-385A-4D76-AAAD-E8202C48F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C8055-180E-4D2E-9AA1-74AB7416D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F2FF-800B-420A-8474-93EC2149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00971-E3CB-4EB1-9D33-E22788C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C0EE-35EB-443D-BEA7-6F137A57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13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CE8A-0422-4F37-93AC-13AAF9E1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0480-4DA7-4E86-AC6D-8E1FB19EE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18B77-64F3-4803-AB78-F1D388331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E7211-11B4-4656-9FE6-0D1C2AF5D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ABF2B-616C-4046-B24C-7930E8ED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C54F5-D256-4102-9EAD-1407D0DF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0BF92-09F6-4C7B-853C-D78484E6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1136E-B1F3-4DB8-BFA1-8AC4AF67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3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5DD5-A247-47B6-9519-10039C85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29CF9-2FC7-4D44-8286-F775047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58613-BEE9-48C4-9887-4ED14D5B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A07C-1B1D-465C-939E-FC80A21C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78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ABBBB-4DA8-40E2-8245-6B09AE31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08001-EDCC-4C64-8813-9C7F3F08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6F390-262B-4F87-A3CA-B7ABA5B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21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8139-79D3-4BB3-9A66-1A609F5C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759E-4B67-4E6D-8FAF-8A99E3B96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87EDA-A22E-47F5-B35F-D38B717CA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847C-345B-4A00-B3F8-9B04B642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FE74-A0D7-4D30-84D9-6E1D452A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3FEEE-28AE-4C4F-A24F-7703F5BE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5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9D5C-56F3-43E2-B52B-61C13776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B8470-3198-4862-BF3C-29C3BE31B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B8206-D752-4678-BF26-0BD5A5DB3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16D5-9F87-472E-8E6F-8A7BCD55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4DF18-D73B-42D5-9D2B-F4053F70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148A-1002-4761-8310-7452CFB2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75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F8713-0F1F-4582-B371-8D185D25A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E2C0-2392-4F0B-BDC3-6CD33424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9D6-62F7-48A4-9BC8-EE861F0A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7BA27-10C5-4AF9-A5B9-695043DA7DFB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97AF4-560B-4CFB-A346-30BBD38C8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AF02D-F3E0-4CB4-ABA1-C9246770B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C880E-75D0-4311-8043-75F461AC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1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E5E18-AFDD-4CE4-B358-EFEA357A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1" y="1408226"/>
            <a:ext cx="5892149" cy="404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CC83C-021A-4CF8-84D1-F98D9297F1AD}"/>
              </a:ext>
            </a:extLst>
          </p:cNvPr>
          <p:cNvSpPr txBox="1"/>
          <p:nvPr/>
        </p:nvSpPr>
        <p:spPr>
          <a:xfrm>
            <a:off x="7004113" y="2906995"/>
            <a:ext cx="4757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Quem nunca...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2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problema galpÃ£o logistica">
            <a:extLst>
              <a:ext uri="{FF2B5EF4-FFF2-40B4-BE49-F238E27FC236}">
                <a16:creationId xmlns:a16="http://schemas.microsoft.com/office/drawing/2014/main" id="{FC49C056-60D5-41A7-A34B-DF5FE8C5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59" y="505938"/>
            <a:ext cx="5673525" cy="378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2A74BD62-EECE-4B00-A7EF-5732EE308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975" t="14433" r="13283" b="22462"/>
          <a:stretch/>
        </p:blipFill>
        <p:spPr>
          <a:xfrm>
            <a:off x="8813155" y="4816398"/>
            <a:ext cx="1513556" cy="1328544"/>
          </a:xfrm>
          <a:prstGeom prst="rect">
            <a:avLst/>
          </a:prstGeom>
        </p:spPr>
      </p:pic>
      <p:pic>
        <p:nvPicPr>
          <p:cNvPr id="25" name="Picture 4" descr="Resultado de imagem para logo de estoque">
            <a:extLst>
              <a:ext uri="{FF2B5EF4-FFF2-40B4-BE49-F238E27FC236}">
                <a16:creationId xmlns:a16="http://schemas.microsoft.com/office/drawing/2014/main" id="{E711BD69-BD5E-4E93-B56D-AA0EA85A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36" y="4816398"/>
            <a:ext cx="1513557" cy="13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1" descr="Arrow: Slight curve">
            <a:extLst>
              <a:ext uri="{FF2B5EF4-FFF2-40B4-BE49-F238E27FC236}">
                <a16:creationId xmlns:a16="http://schemas.microsoft.com/office/drawing/2014/main" id="{D505352D-5402-4343-9486-6506FB911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0760" y="5023470"/>
            <a:ext cx="1756528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22">
            <a:extLst>
              <a:ext uri="{FF2B5EF4-FFF2-40B4-BE49-F238E27FC236}">
                <a16:creationId xmlns:a16="http://schemas.microsoft.com/office/drawing/2014/main" id="{66C43BEB-F16A-41ED-AF9B-AF5DD67EE0F7}"/>
              </a:ext>
            </a:extLst>
          </p:cNvPr>
          <p:cNvSpPr txBox="1"/>
          <p:nvPr/>
        </p:nvSpPr>
        <p:spPr>
          <a:xfrm>
            <a:off x="7259177" y="5165575"/>
            <a:ext cx="45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X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4A6F2E9-933F-4A79-AFE2-73AAE72AE91F}"/>
              </a:ext>
            </a:extLst>
          </p:cNvPr>
          <p:cNvSpPr txBox="1"/>
          <p:nvPr/>
        </p:nvSpPr>
        <p:spPr>
          <a:xfrm>
            <a:off x="7358158" y="1056717"/>
            <a:ext cx="560894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28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Localização Incorreta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Falha Humana</a:t>
            </a:r>
            <a:endParaRPr lang="pt-BR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2F5A0-84E6-4C2A-80DB-3E5E02FCD4B7}"/>
              </a:ext>
            </a:extLst>
          </p:cNvPr>
          <p:cNvSpPr txBox="1"/>
          <p:nvPr/>
        </p:nvSpPr>
        <p:spPr>
          <a:xfrm>
            <a:off x="2305788" y="670097"/>
            <a:ext cx="129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Solução: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FFD989-30CB-4871-A6C6-5E13AAD25BC2}"/>
              </a:ext>
            </a:extLst>
          </p:cNvPr>
          <p:cNvCxnSpPr>
            <a:cxnSpLocks/>
          </p:cNvCxnSpPr>
          <p:nvPr/>
        </p:nvCxnSpPr>
        <p:spPr>
          <a:xfrm>
            <a:off x="1777410" y="1131762"/>
            <a:ext cx="2145712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680547F6-CFCB-4246-9C56-4F3C2CF8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409" y="544122"/>
            <a:ext cx="528376" cy="6140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7E2CB8-29E6-4F50-89A5-BD3BD757A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8" y="3429000"/>
            <a:ext cx="9532106" cy="210639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1197F8F7-D47B-4A41-9CE2-3CC4B71C48C6}"/>
              </a:ext>
            </a:extLst>
          </p:cNvPr>
          <p:cNvSpPr txBox="1"/>
          <p:nvPr/>
        </p:nvSpPr>
        <p:spPr>
          <a:xfrm>
            <a:off x="3291527" y="1274563"/>
            <a:ext cx="56089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Mapeamento 3D</a:t>
            </a:r>
          </a:p>
          <a:p>
            <a:endParaRPr lang="pt-BR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Monitoramento por câmeras inteligentes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Smart-Tag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Sensores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Gamefication</a:t>
            </a:r>
            <a:endParaRPr lang="pt-BR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04732-3076-49F2-93B9-977219373E66}"/>
              </a:ext>
            </a:extLst>
          </p:cNvPr>
          <p:cNvSpPr txBox="1"/>
          <p:nvPr/>
        </p:nvSpPr>
        <p:spPr>
          <a:xfrm>
            <a:off x="2173376" y="582265"/>
            <a:ext cx="176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Dados 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59997D-4ED9-4D18-B41A-2A95E1CBA316}"/>
              </a:ext>
            </a:extLst>
          </p:cNvPr>
          <p:cNvCxnSpPr>
            <a:cxnSpLocks/>
          </p:cNvCxnSpPr>
          <p:nvPr/>
        </p:nvCxnSpPr>
        <p:spPr>
          <a:xfrm>
            <a:off x="1777410" y="980944"/>
            <a:ext cx="2162993" cy="0"/>
          </a:xfrm>
          <a:prstGeom prst="line">
            <a:avLst/>
          </a:prstGeom>
          <a:ln w="12700">
            <a:solidFill>
              <a:srgbClr val="B6B4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CABEB662-4E09-42BC-9A4F-C99C971B9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842" y="454628"/>
            <a:ext cx="450034" cy="556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F6396-010D-472B-97D2-5C8CBE409B7F}"/>
              </a:ext>
            </a:extLst>
          </p:cNvPr>
          <p:cNvSpPr txBox="1"/>
          <p:nvPr/>
        </p:nvSpPr>
        <p:spPr>
          <a:xfrm>
            <a:off x="1840842" y="2022330"/>
            <a:ext cx="91616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Custo de Exploração: R$ </a:t>
            </a:r>
            <a:r>
              <a:rPr lang="pt-B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Bi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Perdas com Paradas Não Programadas: R$ </a:t>
            </a:r>
            <a:r>
              <a:rPr lang="pt-B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4.7 Bi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Gastos Com Estoque: R$ </a:t>
            </a:r>
            <a:r>
              <a:rPr lang="pt-B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7.2 Bi</a:t>
            </a:r>
          </a:p>
        </p:txBody>
      </p:sp>
    </p:spTree>
    <p:extLst>
      <p:ext uri="{BB962C8B-B14F-4D97-AF65-F5344CB8AC3E}">
        <p14:creationId xmlns:p14="http://schemas.microsoft.com/office/powerpoint/2010/main" val="7087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4" t="3957" r="37806" b="49605"/>
          <a:stretch/>
        </p:blipFill>
        <p:spPr>
          <a:xfrm>
            <a:off x="10782619" y="5317561"/>
            <a:ext cx="1150714" cy="12349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517D9-6061-4A05-8108-1E37286852CE}"/>
              </a:ext>
            </a:extLst>
          </p:cNvPr>
          <p:cNvSpPr txBox="1"/>
          <p:nvPr/>
        </p:nvSpPr>
        <p:spPr>
          <a:xfrm>
            <a:off x="1754074" y="1559292"/>
            <a:ext cx="9028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Economia de tempo</a:t>
            </a:r>
          </a:p>
          <a:p>
            <a:pPr algn="ctr"/>
            <a:endParaRPr lang="pt-BR" sz="3600" b="1" dirty="0">
              <a:solidFill>
                <a:srgbClr val="0021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36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endParaRPr lang="pt-BR" sz="3600" b="1" dirty="0">
              <a:solidFill>
                <a:srgbClr val="0021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36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Até 20% de otimização no gasto com o estoque</a:t>
            </a:r>
          </a:p>
        </p:txBody>
      </p:sp>
    </p:spTree>
    <p:extLst>
      <p:ext uri="{BB962C8B-B14F-4D97-AF65-F5344CB8AC3E}">
        <p14:creationId xmlns:p14="http://schemas.microsoft.com/office/powerpoint/2010/main" val="10592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B8EB7-9302-446C-B265-8CED2D76440D}"/>
              </a:ext>
            </a:extLst>
          </p:cNvPr>
          <p:cNvCxnSpPr>
            <a:cxnSpLocks/>
          </p:cNvCxnSpPr>
          <p:nvPr/>
        </p:nvCxnSpPr>
        <p:spPr>
          <a:xfrm>
            <a:off x="483381" y="36513"/>
            <a:ext cx="0" cy="6858000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  <a:alpha val="76000"/>
              </a:schemeClr>
            </a:solidFill>
            <a:rou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63A99-FAD8-485B-9ACB-25FC8B62A40F}"/>
              </a:ext>
            </a:extLst>
          </p:cNvPr>
          <p:cNvSpPr/>
          <p:nvPr/>
        </p:nvSpPr>
        <p:spPr>
          <a:xfrm>
            <a:off x="89997" y="3516420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1F887-A16F-49BD-99DD-644E7CBBE61F}"/>
              </a:ext>
            </a:extLst>
          </p:cNvPr>
          <p:cNvSpPr/>
          <p:nvPr/>
        </p:nvSpPr>
        <p:spPr>
          <a:xfrm>
            <a:off x="89997" y="2913669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9557-C780-4552-9010-F8506A4C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4" t="3957" r="7801" b="26914"/>
          <a:stretch/>
        </p:blipFill>
        <p:spPr>
          <a:xfrm>
            <a:off x="1870457" y="1215714"/>
            <a:ext cx="8845935" cy="4102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E27A55-B01F-4CBA-9855-3BC87B2F3545}"/>
              </a:ext>
            </a:extLst>
          </p:cNvPr>
          <p:cNvSpPr/>
          <p:nvPr/>
        </p:nvSpPr>
        <p:spPr>
          <a:xfrm>
            <a:off x="89997" y="2310918"/>
            <a:ext cx="786768" cy="771868"/>
          </a:xfrm>
          <a:prstGeom prst="rect">
            <a:avLst/>
          </a:prstGeom>
          <a:noFill/>
          <a:ln w="38100">
            <a:solidFill>
              <a:srgbClr val="D7C2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3EDD2-8354-4947-A5A3-F562FAA769BE}"/>
              </a:ext>
            </a:extLst>
          </p:cNvPr>
          <p:cNvSpPr txBox="1"/>
          <p:nvPr/>
        </p:nvSpPr>
        <p:spPr>
          <a:xfrm>
            <a:off x="10250005" y="305528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7C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Group: 8</a:t>
            </a:r>
          </a:p>
        </p:txBody>
      </p:sp>
    </p:spTree>
    <p:extLst>
      <p:ext uri="{BB962C8B-B14F-4D97-AF65-F5344CB8AC3E}">
        <p14:creationId xmlns:p14="http://schemas.microsoft.com/office/powerpoint/2010/main" val="24912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12041-2598-4439-989A-47ECD2B7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8"/>
          <a:stretch/>
        </p:blipFill>
        <p:spPr>
          <a:xfrm>
            <a:off x="669301" y="151401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169FA-96EC-4E35-BD8B-689113E68728}"/>
              </a:ext>
            </a:extLst>
          </p:cNvPr>
          <p:cNvSpPr txBox="1"/>
          <p:nvPr/>
        </p:nvSpPr>
        <p:spPr>
          <a:xfrm>
            <a:off x="552404" y="1037546"/>
            <a:ext cx="220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Aurelio Vulcão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7A3E54-2103-4DB2-BED1-4CEDB4092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4" y="3487797"/>
            <a:ext cx="1800000" cy="1800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80623C8-8D6D-4EE5-9162-DD7023F95277}"/>
              </a:ext>
            </a:extLst>
          </p:cNvPr>
          <p:cNvSpPr txBox="1"/>
          <p:nvPr/>
        </p:nvSpPr>
        <p:spPr>
          <a:xfrm>
            <a:off x="2954503" y="1052349"/>
            <a:ext cx="168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Felipe Licca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798B3B3-5097-49D0-901F-E74EF59A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50" y="151401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B0087C-0AFE-404F-9C0B-0B22545BF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51" y="3487797"/>
            <a:ext cx="1800000" cy="180000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09F8066-8BB6-4548-85FB-4635399137F3}"/>
              </a:ext>
            </a:extLst>
          </p:cNvPr>
          <p:cNvSpPr txBox="1"/>
          <p:nvPr/>
        </p:nvSpPr>
        <p:spPr>
          <a:xfrm>
            <a:off x="4961983" y="1037546"/>
            <a:ext cx="2672813" cy="42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Leonardo Pereira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91B616E-D9E7-4C47-B64E-726136FEC6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58" b="4333"/>
          <a:stretch/>
        </p:blipFill>
        <p:spPr>
          <a:xfrm>
            <a:off x="5411725" y="1570204"/>
            <a:ext cx="1613692" cy="1858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6BF2102-B35F-48C4-BA2F-3DD7BB2EC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00" y="3613797"/>
            <a:ext cx="1548000" cy="1548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C33FEE06-0E87-407A-9558-870C736915DE}"/>
              </a:ext>
            </a:extLst>
          </p:cNvPr>
          <p:cNvSpPr txBox="1"/>
          <p:nvPr/>
        </p:nvSpPr>
        <p:spPr>
          <a:xfrm>
            <a:off x="7958980" y="1016812"/>
            <a:ext cx="1744866" cy="446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Bruno Assis</a:t>
            </a: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F71A5C2C-2084-43F0-8B76-26C0BD174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56" b="8585"/>
          <a:stretch/>
        </p:blipFill>
        <p:spPr>
          <a:xfrm>
            <a:off x="7826387" y="1629000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6CED5BC0-79DB-4123-B5D5-2E257D18D5DE}"/>
              </a:ext>
            </a:extLst>
          </p:cNvPr>
          <p:cNvSpPr txBox="1"/>
          <p:nvPr/>
        </p:nvSpPr>
        <p:spPr>
          <a:xfrm>
            <a:off x="10028030" y="1004774"/>
            <a:ext cx="2088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1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Rodrigo Rocha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49F7CA7-2D47-4CDE-ABD9-841DD7A97A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4" b="7692"/>
          <a:stretch/>
        </p:blipFill>
        <p:spPr>
          <a:xfrm>
            <a:off x="10135447" y="1570204"/>
            <a:ext cx="1562649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4B7D3B4-1C8A-46F4-B3EC-BC238877B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96" y="3487797"/>
            <a:ext cx="1800000" cy="180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ED5201D-0DD6-4D6D-876B-A7F9C4A1A0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11" y="3613797"/>
            <a:ext cx="1548000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85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Dubai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aurelio vulcão</dc:creator>
  <cp:lastModifiedBy>aurelio vulcão</cp:lastModifiedBy>
  <cp:revision>51</cp:revision>
  <dcterms:created xsi:type="dcterms:W3CDTF">2019-08-29T02:19:11Z</dcterms:created>
  <dcterms:modified xsi:type="dcterms:W3CDTF">2019-08-30T11:54:21Z</dcterms:modified>
</cp:coreProperties>
</file>